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002060"/>
                </a:solidFill>
              </a:rPr>
              <a:t>Единый день </a:t>
            </a:r>
            <a:br>
              <a:rPr lang="ru-RU" sz="2300" b="1" dirty="0" smtClean="0">
                <a:solidFill>
                  <a:srgbClr val="002060"/>
                </a:solidFill>
              </a:rPr>
            </a:br>
            <a:r>
              <a:rPr lang="ru-RU" sz="2300" b="1" dirty="0" smtClean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май 2026 г.</a:t>
            </a:r>
            <a:endParaRPr lang="ru-RU" dirty="0"/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ПРОМЫШЛЕННЫЙ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</a:t>
            </a:r>
            <a:r>
              <a:rPr lang="ru-RU" sz="1400" i="1" dirty="0" smtClean="0">
                <a:solidFill>
                  <a:schemeClr val="bg1"/>
                </a:solidFill>
              </a:rPr>
              <a:t>Беларусь, 25 марта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</a:t>
            </a:r>
            <a:r>
              <a:rPr lang="ru-RU" sz="1500" i="1" dirty="0" smtClean="0"/>
              <a:t>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0A0A7C"/>
                </a:solidFill>
              </a:rPr>
              <a:t>РЕЛИГИОЗНЫЙ ТУРИЗМ</a:t>
            </a:r>
            <a:endParaRPr lang="ru-RU" sz="3200" b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11141</TotalTime>
  <Words>145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Окушко Алена Геннадьевна</cp:lastModifiedBy>
  <cp:revision>387</cp:revision>
  <dcterms:created xsi:type="dcterms:W3CDTF">2024-07-24T10:48:12Z</dcterms:created>
  <dcterms:modified xsi:type="dcterms:W3CDTF">2026-05-13T11:59:51Z</dcterms:modified>
</cp:coreProperties>
</file>