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3" r:id="rId3"/>
    <p:sldId id="341" r:id="rId4"/>
    <p:sldId id="357" r:id="rId5"/>
    <p:sldId id="353" r:id="rId6"/>
    <p:sldId id="350" r:id="rId7"/>
    <p:sldId id="355" r:id="rId8"/>
    <p:sldId id="356" r:id="rId9"/>
    <p:sldId id="358" r:id="rId10"/>
    <p:sldId id="360" r:id="rId11"/>
    <p:sldId id="302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A"/>
    <a:srgbClr val="01883E"/>
    <a:srgbClr val="5DA100"/>
    <a:srgbClr val="008545"/>
    <a:srgbClr val="62983E"/>
    <a:srgbClr val="0070A2"/>
    <a:srgbClr val="EBF5FE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Февраль 2026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2003117"/>
            <a:ext cx="6515450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5</a:t>
            </a:r>
            <a:b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значит быть частью белорусского общества</a:t>
            </a:r>
            <a:endParaRPr lang="ru-RU" sz="3400" dirty="0">
              <a:solidFill>
                <a:srgbClr val="00B050"/>
              </a:solidFill>
              <a:latin typeface="Arial Narrow" panose="020B0606020202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630727" y="58619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Вклад молодежи в развитие страны</a:t>
            </a:r>
            <a:endParaRPr lang="ru-RU" sz="2800" b="1" dirty="0">
              <a:solidFill>
                <a:schemeClr val="accent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63" y="3965760"/>
            <a:ext cx="3629192" cy="20414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9" y="1488501"/>
            <a:ext cx="3444050" cy="1937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8" y="3753577"/>
            <a:ext cx="3444051" cy="19760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1488501"/>
            <a:ext cx="3629192" cy="20776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5" y="931713"/>
            <a:ext cx="3955465" cy="2634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78" y="3646780"/>
            <a:ext cx="2189597" cy="21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8" y="5761261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Март  2026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разделять и поддерживать духовные ценности белорусского</a:t>
            </a:r>
            <a:r>
              <a:rPr lang="ru-RU" sz="3200" b="1" i="1" dirty="0">
                <a:solidFill>
                  <a:srgbClr val="62983E"/>
                </a:solidFill>
                <a:latin typeface="Calibri" panose="020F0502020204030204"/>
              </a:rPr>
              <a:t> общества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BC1958-24E3-410E-8B70-F1A17E83E25A}"/>
              </a:ext>
            </a:extLst>
          </p:cNvPr>
          <p:cNvSpPr/>
          <p:nvPr/>
        </p:nvSpPr>
        <p:spPr>
          <a:xfrm>
            <a:off x="4097726" y="1608449"/>
            <a:ext cx="7462582" cy="45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«Патриотизм – это не просто разговоры о том, как мы любим Родину. Это ежедневная работа на ее благо, сохранение исторических и культурных традиций, защита интересов государства и жизни людей».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Президент Республики Беларусь 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А.Г. Лукашенко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" y="1479660"/>
            <a:ext cx="3172497" cy="42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1" y="429158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Что значит быть патриотом?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5151548" y="1804921"/>
            <a:ext cx="6478073" cy="3908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Говорит искусственный интеллект: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глубоко любит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Родину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гордится ее историей, культурой и достижениями, и проявляет активную заботу о ее благополучии, суверенитете и развитии.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 и любовь к своему Отечеству, к своему народу и готовность к любым жертвам и подвигам во имя интересов своей Родины.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0" y="1804921"/>
            <a:ext cx="4059561" cy="36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55" y="502396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Что значит быть патриотом?</a:t>
            </a:r>
            <a:b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36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322" y="1432645"/>
            <a:ext cx="5822657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Статья 54 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Конституции Республики Беларусь:</a:t>
            </a:r>
          </a:p>
          <a:p>
            <a:pPr algn="just"/>
            <a:r>
              <a:rPr lang="ru-RU" sz="2400" dirty="0"/>
              <a:t>Каждый обязан беречь историко-культурное, духовное наследие и другие национальные ценности.</a:t>
            </a:r>
          </a:p>
          <a:p>
            <a:pPr algn="just"/>
            <a:r>
              <a:rPr lang="ru-RU" sz="2400" dirty="0"/>
              <a:t>Сохранение исторической памяти о героическом прошлом белорусского народа, патриотизм являются долгом каждого гражданина Республики Беларусь.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8" b="12681"/>
          <a:stretch/>
        </p:blipFill>
        <p:spPr>
          <a:xfrm>
            <a:off x="7893391" y="893572"/>
            <a:ext cx="3246834" cy="1882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75DE4-8DD8-483E-8630-DF6872435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0" y="2776147"/>
            <a:ext cx="3705327" cy="2084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46" y="4641499"/>
            <a:ext cx="3004796" cy="200319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346322" y="5162960"/>
            <a:ext cx="8282523" cy="1277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cs typeface="Times New Roman" panose="02020603050405020304" pitchFamily="18" charset="0"/>
              </a:rPr>
              <a:t>Настоящий патриот Беларуси всегда остается преданным своей стране, вносит посильный вклад в ее развитие, всегда готов встать на защиту Родины. </a:t>
            </a:r>
          </a:p>
        </p:txBody>
      </p:sp>
    </p:spTree>
    <p:extLst>
      <p:ext uri="{BB962C8B-B14F-4D97-AF65-F5344CB8AC3E}">
        <p14:creationId xmlns:p14="http://schemas.microsoft.com/office/powerpoint/2010/main" val="288823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E78997-69C3-49E8-B457-2857D880DB14}"/>
              </a:ext>
            </a:extLst>
          </p:cNvPr>
          <p:cNvSpPr txBox="1"/>
          <p:nvPr/>
        </p:nvSpPr>
        <p:spPr>
          <a:xfrm>
            <a:off x="763454" y="168997"/>
            <a:ext cx="104837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Созидательный труд белорусов - основа достойной жизни и экономической безопасности государства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5924E8-9ACA-4F3A-837F-255289FBACAF}"/>
              </a:ext>
            </a:extLst>
          </p:cNvPr>
          <p:cNvSpPr/>
          <p:nvPr/>
        </p:nvSpPr>
        <p:spPr>
          <a:xfrm>
            <a:off x="5383370" y="1566424"/>
            <a:ext cx="6481710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искусственный интеллект: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 труд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человека, направленная на создание новых материальных и духовных ценностей, а также на позитивное преобразование окружающей среды.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безопасность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 экономики страны, при котором ее основные интересы защищены от внутренних и внешних угроз, обеспечивается устойчивое развитие, стабильность финансовой системы суверенитет в экономической политике, а также гарантированы социально-экономические права граждан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656577"/>
            <a:ext cx="4924481" cy="32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EED9FC-A81E-4057-B543-39C243394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0" y="4715833"/>
            <a:ext cx="4152701" cy="1986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763454" y="168997"/>
            <a:ext cx="10483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Созидательный труд белорусов - основа достойной жизни и экономической безопасности государства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D9646D-5875-43F9-B926-039C1ABFF1BE}"/>
              </a:ext>
            </a:extLst>
          </p:cNvPr>
          <p:cNvSpPr/>
          <p:nvPr/>
        </p:nvSpPr>
        <p:spPr>
          <a:xfrm>
            <a:off x="276161" y="1501071"/>
            <a:ext cx="4767907" cy="4971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созидательный труд граждан позволил нашей стране: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превратиться в полноценного участника мировой торговли;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собственное производство;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энергетической самостоятельности;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инновационные проекты;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продовольственную безопасность.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EA4132-710A-4A5D-868F-093313876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08" y="1444941"/>
            <a:ext cx="3316950" cy="21340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909D1B-F457-4148-85AF-ADF480AF9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08" y="3986655"/>
            <a:ext cx="3646211" cy="21486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D55166-20D2-4902-9B92-54A73BAC7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35" y="2043468"/>
            <a:ext cx="4147676" cy="20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854149" y="276043"/>
            <a:ext cx="1048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Беларусь в мировом рейтинге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D9646D-5875-43F9-B926-039C1ABFF1BE}"/>
              </a:ext>
            </a:extLst>
          </p:cNvPr>
          <p:cNvSpPr/>
          <p:nvPr/>
        </p:nvSpPr>
        <p:spPr>
          <a:xfrm>
            <a:off x="5590686" y="1780066"/>
            <a:ext cx="6167726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позиция по экспорту сливочного масла;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позиция по экспорту сгущенного молока;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позиция по экспорту сухой молочной сыворотки и продуктов на ее основе;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4-я позиция по экспорту сыра;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5-я позиция по экспорту сухого обезжиренного молока.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60EEC-A44F-4644-9AEA-A700505ED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1" y="4243966"/>
            <a:ext cx="4423978" cy="2396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784370-2F09-406E-AA64-DBE69BF5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1" y="1508219"/>
            <a:ext cx="3878744" cy="2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F2616-47D6-4CDE-8A39-EC2E6FD7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3" t="42249" r="28434" b="10682"/>
          <a:stretch/>
        </p:blipFill>
        <p:spPr>
          <a:xfrm>
            <a:off x="250214" y="1452498"/>
            <a:ext cx="4812226" cy="31950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B78B6E-C327-43D7-A9EC-00C5EA850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66" t="18523" r="32475" b="62833"/>
          <a:stretch/>
        </p:blipFill>
        <p:spPr>
          <a:xfrm>
            <a:off x="4918387" y="1566470"/>
            <a:ext cx="3943503" cy="2438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6262546" y="5059809"/>
            <a:ext cx="5524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2025-й стал первым годом пятилетки качества и  был объявлен Годом благоустройства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E89832-1A02-4DFD-9E9B-C16F7D5EB24A}"/>
              </a:ext>
            </a:extLst>
          </p:cNvPr>
          <p:cNvSpPr/>
          <p:nvPr/>
        </p:nvSpPr>
        <p:spPr>
          <a:xfrm>
            <a:off x="757971" y="139944"/>
            <a:ext cx="10311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Труд – основополагающая ценность, которая является гарантом развития страны и благополучия человека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8DF16B-A323-4E7E-B13E-8E0D28A5D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72" y="4354418"/>
            <a:ext cx="4217138" cy="26111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CB113-F2BA-4462-AB60-1C9C31B1E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67" y="1546253"/>
            <a:ext cx="4134998" cy="31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69982-283C-44CD-9359-284EB136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 b="60241"/>
          <a:stretch/>
        </p:blipFill>
        <p:spPr>
          <a:xfrm>
            <a:off x="516708" y="1561554"/>
            <a:ext cx="10926515" cy="49551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698984-3696-4914-ACF6-2696F8F4732C}"/>
              </a:ext>
            </a:extLst>
          </p:cNvPr>
          <p:cNvSpPr/>
          <p:nvPr/>
        </p:nvSpPr>
        <p:spPr>
          <a:xfrm>
            <a:off x="824072" y="500083"/>
            <a:ext cx="1031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527935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4346</TotalTime>
  <Words>394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Тема 5  Быть достойным гражданином Республики Беларусь –  значит быть частью белорусского общества</vt:lpstr>
      <vt:lpstr>Презентация PowerPoint</vt:lpstr>
      <vt:lpstr>Что значит быть патриотом?</vt:lpstr>
      <vt:lpstr>Что значит быть патриотом?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User</cp:lastModifiedBy>
  <cp:revision>184</cp:revision>
  <cp:lastPrinted>2025-10-08T13:23:23Z</cp:lastPrinted>
  <dcterms:created xsi:type="dcterms:W3CDTF">2025-09-09T13:15:08Z</dcterms:created>
  <dcterms:modified xsi:type="dcterms:W3CDTF">2026-02-23T09:14:18Z</dcterms:modified>
</cp:coreProperties>
</file>