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17"/>
  </p:notesMasterIdLst>
  <p:sldIdLst>
    <p:sldId id="342" r:id="rId2"/>
    <p:sldId id="319" r:id="rId3"/>
    <p:sldId id="287" r:id="rId4"/>
    <p:sldId id="368" r:id="rId5"/>
    <p:sldId id="369" r:id="rId6"/>
    <p:sldId id="370" r:id="rId7"/>
    <p:sldId id="371" r:id="rId8"/>
    <p:sldId id="372" r:id="rId9"/>
    <p:sldId id="373" r:id="rId10"/>
    <p:sldId id="374" r:id="rId11"/>
    <p:sldId id="375" r:id="rId12"/>
    <p:sldId id="376" r:id="rId13"/>
    <p:sldId id="377" r:id="rId14"/>
    <p:sldId id="378" r:id="rId15"/>
    <p:sldId id="37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08" autoAdjust="0"/>
    <p:restoredTop sz="94660"/>
  </p:normalViewPr>
  <p:slideViewPr>
    <p:cSldViewPr>
      <p:cViewPr>
        <p:scale>
          <a:sx n="76" d="100"/>
          <a:sy n="76" d="100"/>
        </p:scale>
        <p:origin x="-116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B2463739-D02B-42C7-8951-9DC9DC30EFE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AEDBB1A4-4C5C-4F22-985A-1CF70899394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5EC53860-6B70-4769-AAAA-5D4F743D346E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7" name="Rectangle 5">
            <a:extLst>
              <a:ext uri="{FF2B5EF4-FFF2-40B4-BE49-F238E27FC236}">
                <a16:creationId xmlns:a16="http://schemas.microsoft.com/office/drawing/2014/main" id="{F74F2669-B97D-4CFD-9EE4-EA28EB0F661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20838" name="Rectangle 6">
            <a:extLst>
              <a:ext uri="{FF2B5EF4-FFF2-40B4-BE49-F238E27FC236}">
                <a16:creationId xmlns:a16="http://schemas.microsoft.com/office/drawing/2014/main" id="{D1D1546E-FAD6-40AB-86FF-B6E365D723B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0839" name="Rectangle 7">
            <a:extLst>
              <a:ext uri="{FF2B5EF4-FFF2-40B4-BE49-F238E27FC236}">
                <a16:creationId xmlns:a16="http://schemas.microsoft.com/office/drawing/2014/main" id="{6734037E-DB66-40E0-AF65-540528B960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DCC411-E485-4363-B7AC-D0568E48FF72}" type="slidenum">
              <a:rPr lang="ru-RU" altLang="pt-PT"/>
              <a:pPr/>
              <a:t>‹#›</a:t>
            </a:fld>
            <a:endParaRPr lang="ru-RU" alt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52656400-BBC6-44F9-8855-FFF618A9BB7C}"/>
              </a:ext>
            </a:extLst>
          </p:cNvPr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319AF9B3-92FD-45DF-95AE-B30AFE4149E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C2AA34A1-E3B1-4B4B-A8C7-323AF680FCF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414 h 2182"/>
                <a:gd name="T4" fmla="*/ 11575 w 4897"/>
                <a:gd name="T5" fmla="*/ 414 h 2182"/>
                <a:gd name="T6" fmla="*/ 11575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3744869-5BD8-4AD9-951B-277077B8CD5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CE9B5A65-97FE-4997-A55B-15A21D223B2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6096AFBA-99A8-4D3A-BE86-23695E03B56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10A8B9E7-59E0-4092-857B-EA607D018E1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332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0DB9076F-754D-4363-99BC-CD406A693DD5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9288018B-8BC1-4C57-BA56-4089BCAB4A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1A5CD76C-A003-4684-9A3B-1CFECA16B4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AA4E6-71A7-4624-8B8B-ED99BC6A9B9F}" type="slidenum">
              <a:rPr lang="ru-RU" altLang="pt-PT"/>
              <a:pPr/>
              <a:t>‹#›</a:t>
            </a:fld>
            <a:endParaRPr lang="ru-RU" altLang="pt-PT"/>
          </a:p>
        </p:txBody>
      </p:sp>
    </p:spTree>
    <p:extLst>
      <p:ext uri="{BB962C8B-B14F-4D97-AF65-F5344CB8AC3E}">
        <p14:creationId xmlns:p14="http://schemas.microsoft.com/office/powerpoint/2010/main" val="2807586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88475A60-CA09-4227-8A19-FD34850867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7C913878-793E-4F5D-97F8-5C69E536BD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23D9333B-8CAE-4E2B-9B1F-47EB0AC644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AE1F34-86F3-4B5C-9160-D674361609CD}" type="slidenum">
              <a:rPr lang="ru-RU" altLang="pt-PT"/>
              <a:pPr/>
              <a:t>‹#›</a:t>
            </a:fld>
            <a:endParaRPr lang="ru-RU" altLang="pt-PT"/>
          </a:p>
        </p:txBody>
      </p:sp>
    </p:spTree>
    <p:extLst>
      <p:ext uri="{BB962C8B-B14F-4D97-AF65-F5344CB8AC3E}">
        <p14:creationId xmlns:p14="http://schemas.microsoft.com/office/powerpoint/2010/main" val="2455744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9B1DFE2F-7B2B-425D-B266-729F9F0462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1653B842-532B-4147-A311-7214EC55F9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3684B36-199E-4453-A335-2BDCD6DFA9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56CD55-1D90-452A-92CD-11AE06B37223}" type="slidenum">
              <a:rPr lang="ru-RU" altLang="pt-PT"/>
              <a:pPr/>
              <a:t>‹#›</a:t>
            </a:fld>
            <a:endParaRPr lang="ru-RU" altLang="pt-PT"/>
          </a:p>
        </p:txBody>
      </p:sp>
    </p:spTree>
    <p:extLst>
      <p:ext uri="{BB962C8B-B14F-4D97-AF65-F5344CB8AC3E}">
        <p14:creationId xmlns:p14="http://schemas.microsoft.com/office/powerpoint/2010/main" val="3765469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DECF70C8-27A5-4E92-9689-6568F65817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D42FE0CA-77DF-4E81-B452-3E0F27088E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EDD3CC60-BE5C-48F7-B701-BB2A98F27C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D16C21-3AA9-4192-BD38-451842F142AD}" type="slidenum">
              <a:rPr lang="ru-RU" altLang="pt-PT"/>
              <a:pPr/>
              <a:t>‹#›</a:t>
            </a:fld>
            <a:endParaRPr lang="ru-RU" altLang="pt-PT"/>
          </a:p>
        </p:txBody>
      </p:sp>
    </p:spTree>
    <p:extLst>
      <p:ext uri="{BB962C8B-B14F-4D97-AF65-F5344CB8AC3E}">
        <p14:creationId xmlns:p14="http://schemas.microsoft.com/office/powerpoint/2010/main" val="4199094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8007350" cy="2019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076700"/>
            <a:ext cx="8007350" cy="2019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9D38E0C0-051A-43D8-9C1E-027E3F9935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6A466C8E-0C20-4AEB-A8B9-19B7280918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43FCE27F-B3CE-47E7-BA04-530EAA502B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8DBD2B-D013-42B3-8D0D-62CD79BCEB00}" type="slidenum">
              <a:rPr lang="ru-RU" altLang="pt-PT"/>
              <a:pPr/>
              <a:t>‹#›</a:t>
            </a:fld>
            <a:endParaRPr lang="ru-RU" altLang="pt-PT"/>
          </a:p>
        </p:txBody>
      </p:sp>
    </p:spTree>
    <p:extLst>
      <p:ext uri="{BB962C8B-B14F-4D97-AF65-F5344CB8AC3E}">
        <p14:creationId xmlns:p14="http://schemas.microsoft.com/office/powerpoint/2010/main" val="628626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CD484EDC-537F-4169-8FB3-218BBCB93C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B114AD1F-0EE1-44E0-A4E0-DCD8B439F5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462C03BC-DDF0-4D71-8A73-220BA7F610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92F839-AC72-43FA-A73A-5B2DE68E9600}" type="slidenum">
              <a:rPr lang="ru-RU" altLang="pt-PT"/>
              <a:pPr/>
              <a:t>‹#›</a:t>
            </a:fld>
            <a:endParaRPr lang="ru-RU" altLang="pt-PT"/>
          </a:p>
        </p:txBody>
      </p:sp>
    </p:spTree>
    <p:extLst>
      <p:ext uri="{BB962C8B-B14F-4D97-AF65-F5344CB8AC3E}">
        <p14:creationId xmlns:p14="http://schemas.microsoft.com/office/powerpoint/2010/main" val="3553113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2C3CF6EF-F364-4836-8FF7-C4D0EDDF9D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021487C5-0286-4A55-A5C2-4A7655EB8C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B6BB0C8F-0DAF-4608-9893-4E3D50BFE4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E5BCC7-F6EE-4BC9-A8B0-5E7209E1074B}" type="slidenum">
              <a:rPr lang="ru-RU" altLang="pt-PT"/>
              <a:pPr/>
              <a:t>‹#›</a:t>
            </a:fld>
            <a:endParaRPr lang="ru-RU" altLang="pt-PT"/>
          </a:p>
        </p:txBody>
      </p:sp>
    </p:spTree>
    <p:extLst>
      <p:ext uri="{BB962C8B-B14F-4D97-AF65-F5344CB8AC3E}">
        <p14:creationId xmlns:p14="http://schemas.microsoft.com/office/powerpoint/2010/main" val="251002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3F275C4D-C754-4E9F-ABFC-97303D46AC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3C4A42F2-3C80-42F0-9CBD-E4D7393FA5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E620C38D-3D55-4439-99B6-8305994A05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0726D8-C0CD-4A98-BF56-BE866ECF83FA}" type="slidenum">
              <a:rPr lang="ru-RU" altLang="pt-PT"/>
              <a:pPr/>
              <a:t>‹#›</a:t>
            </a:fld>
            <a:endParaRPr lang="ru-RU" altLang="pt-PT"/>
          </a:p>
        </p:txBody>
      </p:sp>
    </p:spTree>
    <p:extLst>
      <p:ext uri="{BB962C8B-B14F-4D97-AF65-F5344CB8AC3E}">
        <p14:creationId xmlns:p14="http://schemas.microsoft.com/office/powerpoint/2010/main" val="4293921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8007350" cy="2019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38200" y="4076700"/>
            <a:ext cx="8007350" cy="2019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0F1F3456-6467-46E0-AA05-E7D9402308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7AADFD2F-2929-4877-956B-2F4892C737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11827EF4-0A90-43C3-AED5-14CCD5C024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2D998C-B5C1-4F1C-AA8E-01C4B7A69269}" type="slidenum">
              <a:rPr lang="ru-RU" altLang="pt-PT"/>
              <a:pPr/>
              <a:t>‹#›</a:t>
            </a:fld>
            <a:endParaRPr lang="ru-RU" altLang="pt-PT"/>
          </a:p>
        </p:txBody>
      </p:sp>
    </p:spTree>
    <p:extLst>
      <p:ext uri="{BB962C8B-B14F-4D97-AF65-F5344CB8AC3E}">
        <p14:creationId xmlns:p14="http://schemas.microsoft.com/office/powerpoint/2010/main" val="207472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87C54B99-CBC9-4115-A587-36A35B6FC7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28704764-7CCC-494A-AAB3-96E564D389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50C802DE-8783-498C-A30E-B1C8336B66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80EB77-9F63-4D5D-B2BC-2A8599B51708}" type="slidenum">
              <a:rPr lang="ru-RU" altLang="pt-PT"/>
              <a:pPr/>
              <a:t>‹#›</a:t>
            </a:fld>
            <a:endParaRPr lang="ru-RU" altLang="pt-PT"/>
          </a:p>
        </p:txBody>
      </p:sp>
    </p:spTree>
    <p:extLst>
      <p:ext uri="{BB962C8B-B14F-4D97-AF65-F5344CB8AC3E}">
        <p14:creationId xmlns:p14="http://schemas.microsoft.com/office/powerpoint/2010/main" val="2908813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178FB3AA-1D40-4B4E-A0B8-F5FBB7CC83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7A51A204-49B9-43C5-BF80-A0239BA383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F7504116-FAA6-49B2-9470-19524923C9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592B45-0368-4AD0-9973-6FF974163877}" type="slidenum">
              <a:rPr lang="ru-RU" altLang="pt-PT"/>
              <a:pPr/>
              <a:t>‹#›</a:t>
            </a:fld>
            <a:endParaRPr lang="ru-RU" altLang="pt-PT"/>
          </a:p>
        </p:txBody>
      </p:sp>
    </p:spTree>
    <p:extLst>
      <p:ext uri="{BB962C8B-B14F-4D97-AF65-F5344CB8AC3E}">
        <p14:creationId xmlns:p14="http://schemas.microsoft.com/office/powerpoint/2010/main" val="1486638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9A202CFC-10BB-4D48-98F3-B39137CCD3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956E3ECE-7518-4C21-A312-88D3B0CEA0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5F142C3-7756-4129-BB1D-8571DC1112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843BFA-F960-44FE-8E0C-4646BEEB785A}" type="slidenum">
              <a:rPr lang="ru-RU" altLang="pt-PT"/>
              <a:pPr/>
              <a:t>‹#›</a:t>
            </a:fld>
            <a:endParaRPr lang="ru-RU" altLang="pt-PT"/>
          </a:p>
        </p:txBody>
      </p:sp>
    </p:spTree>
    <p:extLst>
      <p:ext uri="{BB962C8B-B14F-4D97-AF65-F5344CB8AC3E}">
        <p14:creationId xmlns:p14="http://schemas.microsoft.com/office/powerpoint/2010/main" val="17397668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2C85C4EC-C3F8-4128-8614-3535962E50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0A852C78-49B5-460F-A321-161EE0E53C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0B25B7B6-F2D6-4047-A3FA-7DDF38B768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3F51B2-C618-4E06-AA58-A09A8CD17D3F}" type="slidenum">
              <a:rPr lang="ru-RU" altLang="pt-PT"/>
              <a:pPr/>
              <a:t>‹#›</a:t>
            </a:fld>
            <a:endParaRPr lang="ru-RU" altLang="pt-PT"/>
          </a:p>
        </p:txBody>
      </p:sp>
    </p:spTree>
    <p:extLst>
      <p:ext uri="{BB962C8B-B14F-4D97-AF65-F5344CB8AC3E}">
        <p14:creationId xmlns:p14="http://schemas.microsoft.com/office/powerpoint/2010/main" val="1733905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1957F045-E086-479E-B5E4-F869C4CB82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31B9AA7A-D6D0-4D47-95F1-CB99A52C76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E87965F-0E24-454A-BC47-D8F318D644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5F4A00-4FEA-41BC-9BE0-C192C8AFE855}" type="slidenum">
              <a:rPr lang="ru-RU" altLang="pt-PT"/>
              <a:pPr/>
              <a:t>‹#›</a:t>
            </a:fld>
            <a:endParaRPr lang="ru-RU" altLang="pt-PT"/>
          </a:p>
        </p:txBody>
      </p:sp>
    </p:spTree>
    <p:extLst>
      <p:ext uri="{BB962C8B-B14F-4D97-AF65-F5344CB8AC3E}">
        <p14:creationId xmlns:p14="http://schemas.microsoft.com/office/powerpoint/2010/main" val="3256829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591328A8-CDFB-4B99-A8C1-2B4DD750D4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F33AF5F4-7D5D-4AAC-81A2-2BF315D514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C69C3CA7-07A1-4199-AD4E-5A97D7AC21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786C19-BFCD-4290-BC80-A8B136274543}" type="slidenum">
              <a:rPr lang="ru-RU" altLang="pt-PT"/>
              <a:pPr/>
              <a:t>‹#›</a:t>
            </a:fld>
            <a:endParaRPr lang="ru-RU" altLang="pt-PT"/>
          </a:p>
        </p:txBody>
      </p:sp>
    </p:spTree>
    <p:extLst>
      <p:ext uri="{BB962C8B-B14F-4D97-AF65-F5344CB8AC3E}">
        <p14:creationId xmlns:p14="http://schemas.microsoft.com/office/powerpoint/2010/main" val="1137123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E20A89DB-E553-4EA0-8D01-33D3B9AE28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AC618DFC-F0D4-4B0F-8300-16E64282FF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829CE178-9723-4502-A338-0C86AC88CF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5CDEF3-28C5-45DF-AE60-C0E566CE276E}" type="slidenum">
              <a:rPr lang="ru-RU" altLang="pt-PT"/>
              <a:pPr/>
              <a:t>‹#›</a:t>
            </a:fld>
            <a:endParaRPr lang="ru-RU" altLang="pt-PT"/>
          </a:p>
        </p:txBody>
      </p:sp>
    </p:spTree>
    <p:extLst>
      <p:ext uri="{BB962C8B-B14F-4D97-AF65-F5344CB8AC3E}">
        <p14:creationId xmlns:p14="http://schemas.microsoft.com/office/powerpoint/2010/main" val="146719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42691E7A-0CB8-4530-8F72-753E9BFDB1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08E80AEC-06EE-45C3-9738-C34C14141E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5A1D18D8-77BC-4C29-B27B-0DA739124A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CF156F-A90D-4D31-BA53-C5206A9E83F7}" type="slidenum">
              <a:rPr lang="ru-RU" altLang="pt-PT"/>
              <a:pPr/>
              <a:t>‹#›</a:t>
            </a:fld>
            <a:endParaRPr lang="ru-RU" altLang="pt-PT"/>
          </a:p>
        </p:txBody>
      </p:sp>
    </p:spTree>
    <p:extLst>
      <p:ext uri="{BB962C8B-B14F-4D97-AF65-F5344CB8AC3E}">
        <p14:creationId xmlns:p14="http://schemas.microsoft.com/office/powerpoint/2010/main" val="1181435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DB5F2042-B524-47C6-ADFB-56FE370A63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DD6F7FEC-B3FF-4C16-987D-2AB5360282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E5398EA7-2D67-4446-8F5F-F37DB2EC5F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1589C6-B798-4A29-AF53-38A950ADDFA2}" type="slidenum">
              <a:rPr lang="ru-RU" altLang="pt-PT"/>
              <a:pPr/>
              <a:t>‹#›</a:t>
            </a:fld>
            <a:endParaRPr lang="ru-RU" altLang="pt-PT"/>
          </a:p>
        </p:txBody>
      </p:sp>
    </p:spTree>
    <p:extLst>
      <p:ext uri="{BB962C8B-B14F-4D97-AF65-F5344CB8AC3E}">
        <p14:creationId xmlns:p14="http://schemas.microsoft.com/office/powerpoint/2010/main" val="4265183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A4A4763C-480C-4CD2-B84F-49B7D5A95A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2DBDE5C9-7B61-4CED-85FE-A1B0A862F7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C10F7F1C-6535-4FC9-8662-0EB2D80E4A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D62259-C363-458D-AD83-4EFB8A4A4C0D}" type="slidenum">
              <a:rPr lang="ru-RU" altLang="pt-PT"/>
              <a:pPr/>
              <a:t>‹#›</a:t>
            </a:fld>
            <a:endParaRPr lang="ru-RU" altLang="pt-PT"/>
          </a:p>
        </p:txBody>
      </p:sp>
    </p:spTree>
    <p:extLst>
      <p:ext uri="{BB962C8B-B14F-4D97-AF65-F5344CB8AC3E}">
        <p14:creationId xmlns:p14="http://schemas.microsoft.com/office/powerpoint/2010/main" val="312757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5BD8F485-C047-408D-9554-BD0C509647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B99FDA03-32E3-45F3-A361-7C80B9C371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4DFBB7DC-4A2D-4281-9169-6BF18EE779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70F0A2-5B93-4E7F-8DB3-99CE6889EBEE}" type="slidenum">
              <a:rPr lang="ru-RU" altLang="pt-PT"/>
              <a:pPr/>
              <a:t>‹#›</a:t>
            </a:fld>
            <a:endParaRPr lang="ru-RU" altLang="pt-PT"/>
          </a:p>
        </p:txBody>
      </p:sp>
    </p:spTree>
    <p:extLst>
      <p:ext uri="{BB962C8B-B14F-4D97-AF65-F5344CB8AC3E}">
        <p14:creationId xmlns:p14="http://schemas.microsoft.com/office/powerpoint/2010/main" val="1543863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21318731-06D9-4D45-A1FC-B4012B9C1B14}"/>
              </a:ext>
            </a:extLst>
          </p:cNvPr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>
              <a:extLst>
                <a:ext uri="{FF2B5EF4-FFF2-40B4-BE49-F238E27FC236}">
                  <a16:creationId xmlns:a16="http://schemas.microsoft.com/office/drawing/2014/main" id="{4D7E53C9-3E99-48DE-BCF8-E49F1203820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8 h 2182"/>
                <a:gd name="T4" fmla="*/ 11575 w 4897"/>
                <a:gd name="T5" fmla="*/ 8 h 2182"/>
                <a:gd name="T6" fmla="*/ 11575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797F30EA-DBE5-474D-856E-AD1B03390E5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034" name="Freeform 5">
              <a:extLst>
                <a:ext uri="{FF2B5EF4-FFF2-40B4-BE49-F238E27FC236}">
                  <a16:creationId xmlns:a16="http://schemas.microsoft.com/office/drawing/2014/main" id="{53FC1ED8-59CC-4BF5-9644-195F28D2D51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6 h 2182"/>
                <a:gd name="T4" fmla="*/ 11575 w 4897"/>
                <a:gd name="T5" fmla="*/ 6 h 2182"/>
                <a:gd name="T6" fmla="*/ 11575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2294" name="Freeform 6">
              <a:extLst>
                <a:ext uri="{FF2B5EF4-FFF2-40B4-BE49-F238E27FC236}">
                  <a16:creationId xmlns:a16="http://schemas.microsoft.com/office/drawing/2014/main" id="{0CD2A815-CC1B-476B-851D-40ED1DB151F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95" name="Freeform 7">
              <a:extLst>
                <a:ext uri="{FF2B5EF4-FFF2-40B4-BE49-F238E27FC236}">
                  <a16:creationId xmlns:a16="http://schemas.microsoft.com/office/drawing/2014/main" id="{1A03944A-C134-4DF9-97B4-1199288AB3B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96" name="Freeform 8">
              <a:extLst>
                <a:ext uri="{FF2B5EF4-FFF2-40B4-BE49-F238E27FC236}">
                  <a16:creationId xmlns:a16="http://schemas.microsoft.com/office/drawing/2014/main" id="{AA0A5349-ED5E-431E-B1AE-D6B96AADB89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97" name="Freeform 9">
              <a:extLst>
                <a:ext uri="{FF2B5EF4-FFF2-40B4-BE49-F238E27FC236}">
                  <a16:creationId xmlns:a16="http://schemas.microsoft.com/office/drawing/2014/main" id="{B48DFC20-AE7E-48C2-8E58-B12A25DFFF7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98" name="Freeform 10">
              <a:extLst>
                <a:ext uri="{FF2B5EF4-FFF2-40B4-BE49-F238E27FC236}">
                  <a16:creationId xmlns:a16="http://schemas.microsoft.com/office/drawing/2014/main" id="{63F75A51-7727-479A-8EF9-E6C11E92ECB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299" name="Rectangle 11">
            <a:extLst>
              <a:ext uri="{FF2B5EF4-FFF2-40B4-BE49-F238E27FC236}">
                <a16:creationId xmlns:a16="http://schemas.microsoft.com/office/drawing/2014/main" id="{6EE58A1E-B30D-4289-83D3-82582E95E1D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300" name="Rectangle 12">
            <a:extLst>
              <a:ext uri="{FF2B5EF4-FFF2-40B4-BE49-F238E27FC236}">
                <a16:creationId xmlns:a16="http://schemas.microsoft.com/office/drawing/2014/main" id="{194C01BF-8D33-474C-AAB4-D8AA31534B6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301" name="Rectangle 13">
            <a:extLst>
              <a:ext uri="{FF2B5EF4-FFF2-40B4-BE49-F238E27FC236}">
                <a16:creationId xmlns:a16="http://schemas.microsoft.com/office/drawing/2014/main" id="{344DCF30-A1D3-42A4-9B59-0FD23400E4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EBEF1F45-92AA-4C5D-BADE-C57B3FE1DF38}" type="slidenum">
              <a:rPr lang="ru-RU" altLang="pt-PT"/>
              <a:pPr/>
              <a:t>‹#›</a:t>
            </a:fld>
            <a:endParaRPr lang="ru-RU" altLang="pt-PT"/>
          </a:p>
        </p:txBody>
      </p:sp>
      <p:sp>
        <p:nvSpPr>
          <p:cNvPr id="12302" name="Rectangle 14">
            <a:extLst>
              <a:ext uri="{FF2B5EF4-FFF2-40B4-BE49-F238E27FC236}">
                <a16:creationId xmlns:a16="http://schemas.microsoft.com/office/drawing/2014/main" id="{40C56F07-C5BA-42DD-97D5-DDED3D5A582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2303" name="Rectangle 15">
            <a:extLst>
              <a:ext uri="{FF2B5EF4-FFF2-40B4-BE49-F238E27FC236}">
                <a16:creationId xmlns:a16="http://schemas.microsoft.com/office/drawing/2014/main" id="{42E16CF6-B86D-44B8-A004-A44A4852669D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  <p:sldLayoutId id="2147483982" r:id="rId13"/>
    <p:sldLayoutId id="2147483983" r:id="rId14"/>
    <p:sldLayoutId id="2147483984" r:id="rId15"/>
    <p:sldLayoutId id="2147483985" r:id="rId16"/>
    <p:sldLayoutId id="2147483986" r:id="rId17"/>
    <p:sldLayoutId id="2147483987" r:id="rId18"/>
    <p:sldLayoutId id="2147483988" r:id="rId19"/>
    <p:sldLayoutId id="2147483989" r:id="rId2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id="{6F9148FE-63FD-4496-A6AF-FB1F65E52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404813"/>
            <a:ext cx="8785225" cy="1431925"/>
          </a:xfrm>
        </p:spPr>
        <p:txBody>
          <a:bodyPr/>
          <a:lstStyle/>
          <a:p>
            <a:pPr algn="ctr"/>
            <a:r>
              <a:rPr lang="ru-RU" altLang="pt-PT" sz="5400" i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 этой памяти верны</a:t>
            </a:r>
            <a:br>
              <a:rPr lang="ru-RU" altLang="pt-PT" sz="5400" i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pt-PT" sz="2800" i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(виртуальный обзор литературы из фонда библиотеки ко Дню Независимости Республики Беларусь)</a:t>
            </a:r>
          </a:p>
        </p:txBody>
      </p:sp>
      <p:sp>
        <p:nvSpPr>
          <p:cNvPr id="3075" name="Объект 2">
            <a:extLst>
              <a:ext uri="{FF2B5EF4-FFF2-40B4-BE49-F238E27FC236}">
                <a16:creationId xmlns:a16="http://schemas.microsoft.com/office/drawing/2014/main" id="{9D383866-9949-4770-882F-720CA3B1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0813" y="2470150"/>
            <a:ext cx="3913187" cy="41910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ru-RU" altLang="pt-PT" sz="2400" b="1" i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pt-PT" b="1" i="1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6">
            <a:extLst>
              <a:ext uri="{FF2B5EF4-FFF2-40B4-BE49-F238E27FC236}">
                <a16:creationId xmlns:a16="http://schemas.microsoft.com/office/drawing/2014/main" id="{75A8F0B6-B72E-47C3-B1BA-0C5054122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76475"/>
            <a:ext cx="8856662" cy="43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FBEA1217-AC73-4676-8C0E-D01BC7EB92B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932363" y="836613"/>
            <a:ext cx="4211637" cy="5538787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Геращенко, А.Е. Сыны Отечества Пётр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Машеров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 Сидор Ковпак/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А.Е.Геращенко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.- Минск: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Беларус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Энцыкл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імя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П.Броўкі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2013.- 20 с.: ил.-(История для школьников).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В книге рассказывается о мужестве и подвигах прославленных партизанских командиров Петре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Машерове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 Сидоре Ковпаке.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2">
            <a:extLst>
              <a:ext uri="{FF2B5EF4-FFF2-40B4-BE49-F238E27FC236}">
                <a16:creationId xmlns:a16="http://schemas.microsoft.com/office/drawing/2014/main" id="{7AD1E197-17CF-4A2C-8A74-94EE17874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9275"/>
            <a:ext cx="4103688" cy="597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FD05D2E5-C37D-49A3-81DF-3135F335939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932363" y="833438"/>
            <a:ext cx="4211637" cy="5538787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Сульянов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А.К. Посеешь ветер…: документальная повесть/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А.К.Сульянов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.- Минск: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Мастацкая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літаратура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2014.- 255 с.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Автор показывает панораму Великой Отечественной войны, начиная с ее первого дня до полного освобождения Белоруссии от немецко-фашистских захватчиков.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2">
            <a:extLst>
              <a:ext uri="{FF2B5EF4-FFF2-40B4-BE49-F238E27FC236}">
                <a16:creationId xmlns:a16="http://schemas.microsoft.com/office/drawing/2014/main" id="{CC43FFB4-3269-4F48-89AB-2EC1D3C83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887788" cy="603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CB31DDC3-3894-419B-8EC1-CE6649F76EF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932363" y="833438"/>
            <a:ext cx="4211637" cy="5538787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Чергинец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Н.И. Операция «Кровь» :роман/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Н.И.Чергинец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.- Минск: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Маст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літ,2015.- 367 с.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Роман известного белорусского писателя Николая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Чергинца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«Операция «Кровь» написан на документальной основе – фактах ужасных преступлений немецких оккупантов в Беларуси во время Великой Отечественной войны. </a:t>
            </a:r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17E5244B-0663-47A4-B0B9-6C1BC0A6C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4073525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D45F5EB6-88F7-4F2C-B9E8-133BC230100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932363" y="1052513"/>
            <a:ext cx="4211637" cy="5538787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Всем смертям назло…: повести и рассказы / сост.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М.Зеленкова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.- Мн.: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Юнацтва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1988.- 432 с.: ил.- (Школьная библиотека).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В книгу вошли повести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Э.Казакевича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“Звезда”,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Г.Бакланова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“Навеки - девятнадцатилетние”,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В.Титова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“Всем смертям назло…” и рассказы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Л.Соболева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В.Кожевникова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2">
            <a:extLst>
              <a:ext uri="{FF2B5EF4-FFF2-40B4-BE49-F238E27FC236}">
                <a16:creationId xmlns:a16="http://schemas.microsoft.com/office/drawing/2014/main" id="{69F8ADFB-23A7-45EF-87A9-92DE57767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9275"/>
            <a:ext cx="3887787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94205FC1-EDB2-4127-96C6-0F2F61DE8ED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0" y="188913"/>
            <a:ext cx="4284663" cy="6335712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Смирнов, Н.И. Василий Мудрый/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Н.И.Смирнов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.- Минск: Беларусь, 2009.- 335 с.: ил (Серия «Имя»).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Книга посвящена легендарной жизни и борьбе одного из наиболее выдающихся партизанских руководителей Беларуси в годы Великой Отечественной войны, командира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Пинского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партизанского соединения Героя Советского Союза генерал-майора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В.З.Коржа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2">
            <a:extLst>
              <a:ext uri="{FF2B5EF4-FFF2-40B4-BE49-F238E27FC236}">
                <a16:creationId xmlns:a16="http://schemas.microsoft.com/office/drawing/2014/main" id="{AD2E9551-30E2-4E68-BBCD-60875E754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3905250" cy="611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4BB99E0C-4926-4C8D-B0EE-C6A49CD0EA5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076825" y="404813"/>
            <a:ext cx="4067175" cy="6335712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Святая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Васильковая страна.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 – песня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ru-RU" sz="3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Аистиная</a:t>
            </a:r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живая: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Любовь, надежда.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Вера и весна!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Григорий Соколовский. </a:t>
            </a:r>
          </a:p>
        </p:txBody>
      </p:sp>
      <p:pic>
        <p:nvPicPr>
          <p:cNvPr id="17411" name="Picture 4">
            <a:extLst>
              <a:ext uri="{FF2B5EF4-FFF2-40B4-BE49-F238E27FC236}">
                <a16:creationId xmlns:a16="http://schemas.microsoft.com/office/drawing/2014/main" id="{C25DF7B4-F7D2-46B4-BCB9-4BC6521F9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260350"/>
            <a:ext cx="4829175" cy="628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A2567A7-5BFB-43CB-A8E3-2CE5D8B72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8263" y="1155700"/>
            <a:ext cx="3856037" cy="3890963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3600" b="1" i="1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3600" b="1" i="1" dirty="0" err="1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Кожны</a:t>
            </a:r>
            <a:r>
              <a:rPr lang="ru-RU" sz="3600" b="1" i="1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з нас – </a:t>
            </a:r>
            <a:r>
              <a:rPr lang="ru-RU" sz="3600" b="1" i="1" dirty="0" err="1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дзе</a:t>
            </a:r>
            <a:r>
              <a:rPr lang="ru-RU" sz="3600" b="1" i="1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б </a:t>
            </a:r>
            <a:r>
              <a:rPr lang="ru-RU" sz="3600" b="1" i="1" dirty="0" err="1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ён</a:t>
            </a:r>
            <a:r>
              <a:rPr lang="ru-RU" sz="3600" b="1" i="1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3600" b="1" i="1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быў</a:t>
            </a:r>
            <a:r>
              <a:rPr lang="ru-RU" sz="3600" b="1" i="1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600" b="1" i="1" dirty="0" err="1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скажа</a:t>
            </a:r>
            <a:r>
              <a:rPr lang="ru-RU" sz="3600" b="1" i="1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пра</a:t>
            </a:r>
            <a:r>
              <a:rPr lang="ru-RU" sz="3600" b="1" i="1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сябе</a:t>
            </a:r>
            <a:r>
              <a:rPr lang="ru-RU" sz="3600" b="1" i="1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3600" b="1" i="1" dirty="0" err="1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гордасцю</a:t>
            </a:r>
            <a:r>
              <a:rPr lang="ru-RU" sz="3600" b="1" i="1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3600" b="1" i="1" dirty="0" err="1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пашанай</a:t>
            </a:r>
            <a:r>
              <a:rPr lang="ru-RU" sz="3600" b="1" i="1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3600" b="1" i="1" dirty="0" err="1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свайго</a:t>
            </a:r>
            <a:r>
              <a:rPr lang="ru-RU" sz="3600" b="1" i="1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народа: я – </a:t>
            </a:r>
            <a:r>
              <a:rPr lang="ru-RU" sz="3600" b="1" i="1" dirty="0" err="1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беларус</a:t>
            </a:r>
            <a:r>
              <a:rPr lang="ru-RU" sz="3600" b="1" i="1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!”.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3600" b="1" i="1" dirty="0" err="1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Міхась</a:t>
            </a:r>
            <a:r>
              <a:rPr lang="ru-RU" sz="3600" b="1" i="1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Лынькоў</a:t>
            </a:r>
            <a:r>
              <a:rPr lang="ru-RU" sz="3600" b="1" i="1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6">
            <a:extLst>
              <a:ext uri="{FF2B5EF4-FFF2-40B4-BE49-F238E27FC236}">
                <a16:creationId xmlns:a16="http://schemas.microsoft.com/office/drawing/2014/main" id="{503DD2B1-5357-4228-99F5-86A5CE7D0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4754562" cy="520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7FC7E40D-D6B0-4085-A255-9EE04174B48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643438" y="703263"/>
            <a:ext cx="4284662" cy="5538787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Никитин, М.Г. Дорогами Победы. К 70-летию операции «Багратион»/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М.Г.Никитин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.- Минск: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Беларус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Энцыкл.імя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П.Броўкі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2014.- 48 с.: ил.- (История для школьников).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Книга рассказывает о Белорусской наступательной операции 1944 года под кодовым названием «Багратион».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sz="2400" dirty="0"/>
          </a:p>
        </p:txBody>
      </p:sp>
      <p:pic>
        <p:nvPicPr>
          <p:cNvPr id="5123" name="Picture 5">
            <a:extLst>
              <a:ext uri="{FF2B5EF4-FFF2-40B4-BE49-F238E27FC236}">
                <a16:creationId xmlns:a16="http://schemas.microsoft.com/office/drawing/2014/main" id="{AFF5CFE0-3A0E-4D9E-878C-2DFC67F53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47663"/>
            <a:ext cx="3816350" cy="590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3B2D2E2-23B3-48AC-9324-F41C13D1EA4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859338" y="622300"/>
            <a:ext cx="3924300" cy="5538788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Дубровский, Н.В. Бессмертие подвига: документальная повесть/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Н.В.Дубровский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.- Минск: Нар.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асвета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2013.- 159 с.: ил.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Читатель узнает немало интересных фактов о подготовке и осуществлении операции «Возмездие», в результате которой в сентябре 1943 года был уничтожен наместник Гитлера в Белоруссии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гауляйтер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В.Кубе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sz="2400" dirty="0"/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97779CA4-2B06-4021-AFF3-125004458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4103687" cy="626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FF99299A-7AC5-417A-9E4D-2474A5FE0BF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356100" y="260350"/>
            <a:ext cx="4608513" cy="5538788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Ліпскі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У.С.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Вайна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праклятая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аповесці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У.С.Ліпскі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.-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Мінск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Звязда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2015.- 184 с.: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іл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Вядомы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пісьменнік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лаўрэат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Дзяржаўнай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прэміі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Беларусі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У.Ліпскі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прапануе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чытачам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свае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аповесці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людзей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якіх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балюча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параніла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вайна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«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Крутыя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вёрсты» –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мужную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палачанку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Зіну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Тусналобаву-Марчанку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якая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вярнулася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вайны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без рук і ног.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«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Пралескі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ў небе» –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рускага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лётчыка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Сашу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Мамкіна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ратаваў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беларускіх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дзяцей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сірот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згарэў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 небе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жывым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факелам.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sz="2400" dirty="0"/>
          </a:p>
        </p:txBody>
      </p:sp>
      <p:pic>
        <p:nvPicPr>
          <p:cNvPr id="7171" name="Picture 2">
            <a:extLst>
              <a:ext uri="{FF2B5EF4-FFF2-40B4-BE49-F238E27FC236}">
                <a16:creationId xmlns:a16="http://schemas.microsoft.com/office/drawing/2014/main" id="{51D64E04-677A-49DB-968D-D878FE3D3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671888" cy="590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5CDBE48E-523D-4A74-AEA2-5D740082CB7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800600" y="479425"/>
            <a:ext cx="4321175" cy="5538788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 погибших помните…: сборник произведений российских писателей / сост.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З.И.Подлипская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.- Минск: Белорус.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Энцикл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имени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П.Бровки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2009.- 712 с.- (Школьная библиотека).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В сборник включены произведения известных российских писателей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Г.Бакланова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“Пядь земли”,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Ю.Бондарева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“Горячий снег”,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Б.Васильева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“А зори здесь тихие…”</a:t>
            </a:r>
          </a:p>
        </p:txBody>
      </p:sp>
      <p:pic>
        <p:nvPicPr>
          <p:cNvPr id="8195" name="Picture 2">
            <a:extLst>
              <a:ext uri="{FF2B5EF4-FFF2-40B4-BE49-F238E27FC236}">
                <a16:creationId xmlns:a16="http://schemas.microsoft.com/office/drawing/2014/main" id="{5C541EF9-8494-4A24-8D5A-7BD7D74AA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3889375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DFCFAC60-12CC-487F-8356-743AB3FE219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284663" y="0"/>
            <a:ext cx="4859337" cy="5538788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Быкаў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В.У.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Салдацкі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лёс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аповесці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апавяданні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В.У.Быкаў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.-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Мінск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Мастацкая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літаратура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2014.- 304 с.: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іл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У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кнігу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увайшлі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аповесці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апавяданні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якія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паказваюць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нялёгкі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салдацкі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лёс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 гады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Вялікай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Айчыннай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вайны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Вайна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наклала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глыбокі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адбітак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творчасць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В.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Быкава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прыйшоў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літаратуру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палымяным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жаданнем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расказаць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жахі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яе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ад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імя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цэлага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пакалення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ад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імя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тых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дзевяноста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сямі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працэнтаў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сваіх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равеснікаў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якія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загінулі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вярнуліся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крывавых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палеткаў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вайны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9219" name="Picture 2">
            <a:extLst>
              <a:ext uri="{FF2B5EF4-FFF2-40B4-BE49-F238E27FC236}">
                <a16:creationId xmlns:a16="http://schemas.microsoft.com/office/drawing/2014/main" id="{530D5718-6767-4BDE-8D37-BA9808260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3960813" cy="611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CE44FF40-AFDD-4C21-83DC-D2E0E427586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356100" y="0"/>
            <a:ext cx="4787900" cy="5538788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Адамовіч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А.М.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Хатынская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аповесць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Публіцыстыка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А.М.Адамовіч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.- Мн.: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Мастацкая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літаратура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1980.- 237 с.: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іл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                   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Аўтар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назваў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сваю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аповесць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Хатынскай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сама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назва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беларускай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вёскі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дзе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ў 60-я гады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быў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пабудаваны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мемарыяльны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комплекс, стала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сімвалам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трагедыі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беларускага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народа ў час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вайны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Твор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А.А.дамовіча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складаецца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некалькіх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канцэнтрычных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кругоў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якія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паступова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набліжаюць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чытача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абпальваючага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болю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людзей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што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нясуць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сваёй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душы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цяжар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успамінаў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самы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жахлівы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момант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іх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жыцці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43" name="Picture 2">
            <a:extLst>
              <a:ext uri="{FF2B5EF4-FFF2-40B4-BE49-F238E27FC236}">
                <a16:creationId xmlns:a16="http://schemas.microsoft.com/office/drawing/2014/main" id="{5DDA4D8A-483C-4D43-BF84-4255C62D0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96875"/>
            <a:ext cx="3722688" cy="605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F64B5030-7BBF-4042-A9F9-DDE0936C896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003800" y="695325"/>
            <a:ext cx="4032250" cy="5538788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Казько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В.А. Суд у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Слабадзе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аповесць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В.А.Казько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.-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Мінск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Маст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літ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., 2013.- 183 с.- (Школьная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бібліятэка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Аповесць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прысвечана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тэме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апаленага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вайной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маленства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аснове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твора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ляжаць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сапраўдныя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падзеі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судовыя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працэсы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здраднікамі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Радзімы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ў час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Вялікай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Айчыннай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вайны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2">
            <a:extLst>
              <a:ext uri="{FF2B5EF4-FFF2-40B4-BE49-F238E27FC236}">
                <a16:creationId xmlns:a16="http://schemas.microsoft.com/office/drawing/2014/main" id="{287C8055-75D3-49FC-9E47-DBECACE61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4176712" cy="611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lass Layers">
  <a:themeElements>
    <a:clrScheme name="Glass Layers 5">
      <a:dk1>
        <a:srgbClr val="000000"/>
      </a:dk1>
      <a:lt1>
        <a:srgbClr val="CCECFF"/>
      </a:lt1>
      <a:dk2>
        <a:srgbClr val="000000"/>
      </a:dk2>
      <a:lt2>
        <a:srgbClr val="D6EDEE"/>
      </a:lt2>
      <a:accent1>
        <a:srgbClr val="E8F0F4"/>
      </a:accent1>
      <a:accent2>
        <a:srgbClr val="8EAAFA"/>
      </a:accent2>
      <a:accent3>
        <a:srgbClr val="E2F4FF"/>
      </a:accent3>
      <a:accent4>
        <a:srgbClr val="000000"/>
      </a:accent4>
      <a:accent5>
        <a:srgbClr val="F2F6F8"/>
      </a:accent5>
      <a:accent6>
        <a:srgbClr val="809AE3"/>
      </a:accent6>
      <a:hlink>
        <a:srgbClr val="0066FF"/>
      </a:hlink>
      <a:folHlink>
        <a:srgbClr val="9947FD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1691</TotalTime>
  <Words>785</Words>
  <Application>Microsoft Office PowerPoint</Application>
  <PresentationFormat>Экран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Glass Layers</vt:lpstr>
      <vt:lpstr>Мы этой памяти верны (виртуальный обзор литературы из фонда библиотеки ко Дню Независимости Республики Беларусь)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Jena</dc:creator>
  <cp:lastModifiedBy>User</cp:lastModifiedBy>
  <cp:revision>101</cp:revision>
  <dcterms:created xsi:type="dcterms:W3CDTF">2007-08-24T15:33:07Z</dcterms:created>
  <dcterms:modified xsi:type="dcterms:W3CDTF">2020-07-02T10:24:47Z</dcterms:modified>
</cp:coreProperties>
</file>